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67" r:id="rId3"/>
    <p:sldId id="290" r:id="rId4"/>
    <p:sldId id="279" r:id="rId5"/>
    <p:sldId id="291" r:id="rId6"/>
    <p:sldId id="281" r:id="rId7"/>
    <p:sldId id="292" r:id="rId8"/>
    <p:sldId id="283" r:id="rId9"/>
    <p:sldId id="284" r:id="rId10"/>
    <p:sldId id="285" r:id="rId11"/>
    <p:sldId id="286" r:id="rId12"/>
    <p:sldId id="288" r:id="rId13"/>
    <p:sldId id="293" r:id="rId14"/>
    <p:sldId id="29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84"/>
  </p:normalViewPr>
  <p:slideViewPr>
    <p:cSldViewPr snapToGrid="0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20T18:29:53.002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0 1 24575,'0'15'0,"0"27"0,0 39 0,0-27 0,0 12 0,0 20 0,0 20 0,0 2 0,0-17 0,0-11 0,0-1 0,0 3 0,0 14 0,0-8 0,0-33 0,0-38 0,0-3 0,0 7 0,2 10 0,3 8 0,1-3 0,-1-6 0,-3-11 0,-2-10 0,0-2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7C81A0-FB7A-4357-8B37-1EC930D1E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3999"/>
            <a:ext cx="10668000" cy="19859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D3C075C-7238-4F43-87E7-63A35BE690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3809999"/>
            <a:ext cx="10667998" cy="19859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67EEB-ABA8-4DA9-803B-0C6CD8A12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b" anchorCtr="0"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CFD314-1E75-41B9-A585-4F4A32A34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0CC8E8-C649-4A81-BF53-F078B2A98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5739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E73F-2F7C-4941-9B13-ACB43A498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5239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C107E-F2BE-4057-B06B-1E50FD12B5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3048000"/>
            <a:ext cx="10668000" cy="3048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B9D7D8-1932-4215-A6E0-C16DA0DDB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8B662-65E3-47B2-AD95-B041B57F3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93DBC5-88B5-4F2A-A0E3-752CB4217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89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6599DF-5B13-4800-ADD7-3A2A2F1C48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523999"/>
            <a:ext cx="2705100" cy="4572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191E12-22D9-4DA9-A336-EA6A8B9B5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2A1D5-B7EF-43A4-81EF-B5A7EA356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809DFB-4410-42BF-B886-C984E3A53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6487E8-E9A0-429E-88E5-34B1BE86B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35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56A6A6-C260-4F8B-99DF-249C907BE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6F8CB-5C97-4437-A672-4E43D0E5A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0C990-05C1-4ECD-A899-722057AEA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E9811C-37A0-4DD1-8607-EFD4226E5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AB506-9570-4D3E-804F-A184A73D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22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569B8-DEA4-4F12-9078-ECD731F2A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30351"/>
            <a:ext cx="10668000" cy="22796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D1F3B-E79C-4822-999D-205B0E76C6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4"/>
            <a:ext cx="10668000" cy="118318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145166-621E-4C71-A40F-64E514536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B8A175-E39F-477F-997B-99FF8677A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69115F-5456-4FA3-8484-B1806E7C4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27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8BC5C-CCF0-4BA5-B102-213AC6FD5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37E63-3B4F-4C2F-A87C-9533227EB6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ACE3E-2FED-4289-B138-3EC28269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58000" y="3048000"/>
            <a:ext cx="4572000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55DB51-20DA-4BEF-90BA-DDD37DC080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6D22E1-F0DB-4CB7-B2E3-D578EEAA6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9146B-54D6-4291-8EA2-64300248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25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4AE7-507A-4E14-96E2-5412FF8EA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7048"/>
            <a:ext cx="10668000" cy="75895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DEEE83-2945-4C22-9597-57F1F12628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C2494D-AD1D-4CB7-A17C-B69079113D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1" y="3059113"/>
            <a:ext cx="4572000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3E4950-830D-4EE3-9F51-DD730255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7998" y="2286000"/>
            <a:ext cx="4572001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F244AA-BDAA-4FDD-B742-449DF90573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58000" y="3059113"/>
            <a:ext cx="4571998" cy="30368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B78494-ECE0-41D2-97E2-CFAC0434A8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5E4C20-6CC5-4259-B554-B19F1A7AA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09AB13-CCCC-4074-9B66-CE0B37902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21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B5FF-4FD1-4CE4-BBC5-E6402FE06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381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71AAD-C5B9-485B-84DD-60DAFD5F1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7CACFF-0406-4EE2-9E8F-F594B952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52A47E-1990-4B6B-BCCB-75B6F213A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3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8FE4C-64F1-4C88-9D30-17F8131ED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5D8FB3-6FA4-40A7-BDBF-76CD0F22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649F41-A021-4490-BB80-C89DF029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3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CEF60-874B-45DE-BF65-CF0D08577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3821113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757B0-722D-425F-8BD4-9CD9093BCB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524000"/>
            <a:ext cx="6096000" cy="3810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DB0F60-AADF-41C3-8BFC-B405E0A3F9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3048000"/>
            <a:ext cx="3821113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B1E11-97B6-42FD-9F45-6EDC3B83F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4D7DA9-F910-4337-99A2-91F4EA361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93A2F2-339E-4406-9A90-534A38C5A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45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71599-6E07-4A55-9B93-4CA5EFE3F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1524000"/>
            <a:ext cx="3810000" cy="15240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2C2D26-DACA-4941-955E-18F7E23675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3999" y="1524000"/>
            <a:ext cx="6095999" cy="3810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EDB26D-C5B0-41D6-A75F-F89A87BE24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3048000"/>
            <a:ext cx="3810000" cy="3048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9304B6-48DF-41FA-A089-8C83BBA63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D57BDD-E64A-4D27-8978-82FFCA18A12C}" type="datetimeFigureOut">
              <a:rPr lang="en-US" smtClean="0"/>
              <a:t>4/22/24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FB82F-A17A-4BC7-A522-CD934BC35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C530C-8824-4BE3-884E-2AFF30B57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43A852-0206-46AC-B0EB-645612933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4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1B49B9-8C94-4604-AEEE-CB5051962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9144000" cy="126364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C3204E-CAF5-48A1-928F-757507EC4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3047999"/>
            <a:ext cx="10668000" cy="3048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540D12-4B42-4790-8677-C9250F3CDD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62000" y="401594"/>
            <a:ext cx="3048000" cy="36512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F4D57BDD-E64A-4D27-8978-82FFCA18A12C}" type="datetimeFigureOut">
              <a:rPr lang="en-US" smtClean="0"/>
              <a:pPr/>
              <a:t>4/22/24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2B17CD-6C27-4CD1-B20D-EA4B8E54F4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58000" y="6096000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A934F-C817-4C99-A2CF-C763A3F206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401594"/>
            <a:ext cx="2286000" cy="762000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fld id="{D643A852-0206-46AC-B0EB-64561293312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9268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37791B-B040-4694-BFDC-8DD132D86E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 descr="Speedometer">
            <a:extLst>
              <a:ext uri="{FF2B5EF4-FFF2-40B4-BE49-F238E27FC236}">
                <a16:creationId xmlns:a16="http://schemas.microsoft.com/office/drawing/2014/main" id="{2114EE04-2706-E01E-A803-97F7A9C9EC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279"/>
          <a:stretch/>
        </p:blipFill>
        <p:spPr>
          <a:xfrm>
            <a:off x="20" y="10"/>
            <a:ext cx="12191435" cy="685798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B1A9B2-C051-494A-A1E0-2E4EF693C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14525"/>
            <a:ext cx="12192001" cy="4571998"/>
          </a:xfrm>
          <a:prstGeom prst="rect">
            <a:avLst/>
          </a:prstGeom>
          <a:gradFill flip="none" rotWithShape="1">
            <a:gsLst>
              <a:gs pos="41000">
                <a:srgbClr val="000000">
                  <a:alpha val="40000"/>
                </a:srgbClr>
              </a:gs>
              <a:gs pos="75000">
                <a:srgbClr val="000000">
                  <a:alpha val="4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1C6AC-94D1-E06F-3049-E28CA0F38A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5334000" cy="4271962"/>
          </a:xfrm>
        </p:spPr>
        <p:txBody>
          <a:bodyPr>
            <a:normAutofit/>
          </a:bodyPr>
          <a:lstStyle/>
          <a:p>
            <a:pPr algn="l"/>
            <a:r>
              <a:rPr lang="en-US" sz="7400">
                <a:solidFill>
                  <a:srgbClr val="FFFFFF"/>
                </a:solidFill>
              </a:rPr>
              <a:t>Tracking Position Velocity and Acceleration</a:t>
            </a:r>
          </a:p>
        </p:txBody>
      </p:sp>
    </p:spTree>
    <p:extLst>
      <p:ext uri="{BB962C8B-B14F-4D97-AF65-F5344CB8AC3E}">
        <p14:creationId xmlns:p14="http://schemas.microsoft.com/office/powerpoint/2010/main" val="3264640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891DE8A4-4708-EB5B-C69E-8478304FA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93910"/>
            <a:ext cx="7772400" cy="60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0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933E6B2D-75A0-DF45-0504-B53AF146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4296"/>
            <a:ext cx="7772400" cy="6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052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55405E3-FDA8-AFC8-E7B9-6FB0F0F6C08D}"/>
                  </a:ext>
                </a:extLst>
              </p14:cNvPr>
              <p14:cNvContentPartPr/>
              <p14:nvPr/>
            </p14:nvContentPartPr>
            <p14:xfrm>
              <a:off x="5865954" y="3508825"/>
              <a:ext cx="7560" cy="4870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55405E3-FDA8-AFC8-E7B9-6FB0F0F6C08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61634" y="3504505"/>
                <a:ext cx="16200" cy="49572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6" descr="A white paper with red blue and green text&#10;&#10;Description automatically generated">
            <a:extLst>
              <a:ext uri="{FF2B5EF4-FFF2-40B4-BE49-F238E27FC236}">
                <a16:creationId xmlns:a16="http://schemas.microsoft.com/office/drawing/2014/main" id="{4F35C440-4B4C-A922-492B-92082ED945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73438"/>
            <a:ext cx="7772400" cy="611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67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ADE9BEA6-FE98-37F2-F934-9DB2298EC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93836"/>
            <a:ext cx="7772400" cy="607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425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7" name="Picture 6" descr="A math equations and numbers&#10;&#10;Description automatically generated with medium confidence">
            <a:extLst>
              <a:ext uri="{FF2B5EF4-FFF2-40B4-BE49-F238E27FC236}">
                <a16:creationId xmlns:a16="http://schemas.microsoft.com/office/drawing/2014/main" id="{ADE9BEA6-FE98-37F2-F934-9DB2298EC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93836"/>
            <a:ext cx="7772400" cy="60703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EA1078-F422-88F9-29E3-E2FE63295AEB}"/>
              </a:ext>
            </a:extLst>
          </p:cNvPr>
          <p:cNvSpPr txBox="1"/>
          <p:nvPr/>
        </p:nvSpPr>
        <p:spPr>
          <a:xfrm>
            <a:off x="9296400" y="2091097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9F1BF3-7862-EFD4-05C1-E8ECAB13B961}"/>
              </a:ext>
            </a:extLst>
          </p:cNvPr>
          <p:cNvSpPr txBox="1"/>
          <p:nvPr/>
        </p:nvSpPr>
        <p:spPr>
          <a:xfrm>
            <a:off x="9304420" y="2387876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4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3166D-F8C7-9A89-A8BF-238A4B53576F}"/>
              </a:ext>
            </a:extLst>
          </p:cNvPr>
          <p:cNvSpPr txBox="1"/>
          <p:nvPr/>
        </p:nvSpPr>
        <p:spPr>
          <a:xfrm>
            <a:off x="7796463" y="1937103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3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44832D-7901-FCFB-0C51-E21E1BBE61CF}"/>
              </a:ext>
            </a:extLst>
          </p:cNvPr>
          <p:cNvSpPr txBox="1"/>
          <p:nvPr/>
        </p:nvSpPr>
        <p:spPr>
          <a:xfrm>
            <a:off x="7796463" y="1633988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2550A0-403B-8AA4-D689-9C3E576C31C8}"/>
              </a:ext>
            </a:extLst>
          </p:cNvPr>
          <p:cNvSpPr txBox="1"/>
          <p:nvPr/>
        </p:nvSpPr>
        <p:spPr>
          <a:xfrm>
            <a:off x="7804483" y="2264951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6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9A8D317-4356-460E-3746-96D2DB96A939}"/>
              </a:ext>
            </a:extLst>
          </p:cNvPr>
          <p:cNvSpPr txBox="1"/>
          <p:nvPr/>
        </p:nvSpPr>
        <p:spPr>
          <a:xfrm>
            <a:off x="7832557" y="2568066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 </a:t>
            </a:r>
          </a:p>
        </p:txBody>
      </p:sp>
    </p:spTree>
    <p:extLst>
      <p:ext uri="{BB962C8B-B14F-4D97-AF65-F5344CB8AC3E}">
        <p14:creationId xmlns:p14="http://schemas.microsoft.com/office/powerpoint/2010/main" val="3946023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99A27A4-C1A8-5FCB-A754-93C7580E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98814"/>
            <a:ext cx="7772400" cy="6060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1FC8F-4AB8-5A3B-1A80-6408E85156F4}"/>
              </a:ext>
            </a:extLst>
          </p:cNvPr>
          <p:cNvSpPr txBox="1"/>
          <p:nvPr/>
        </p:nvSpPr>
        <p:spPr>
          <a:xfrm>
            <a:off x="4523874" y="529389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their foot!</a:t>
            </a:r>
          </a:p>
        </p:txBody>
      </p:sp>
    </p:spTree>
    <p:extLst>
      <p:ext uri="{BB962C8B-B14F-4D97-AF65-F5344CB8AC3E}">
        <p14:creationId xmlns:p14="http://schemas.microsoft.com/office/powerpoint/2010/main" val="31293607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5" name="Picture 4" descr="A diagram of a mathematical equation&#10;&#10;Description automatically generated">
            <a:extLst>
              <a:ext uri="{FF2B5EF4-FFF2-40B4-BE49-F238E27FC236}">
                <a16:creationId xmlns:a16="http://schemas.microsoft.com/office/drawing/2014/main" id="{799A27A4-C1A8-5FCB-A754-93C7580E36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98814"/>
            <a:ext cx="7772400" cy="60603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496AC3-9348-2121-A65D-86562D223172}"/>
              </a:ext>
            </a:extLst>
          </p:cNvPr>
          <p:cNvSpPr txBox="1"/>
          <p:nvPr/>
        </p:nvSpPr>
        <p:spPr>
          <a:xfrm>
            <a:off x="4523874" y="529389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their foot!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4DD78-8632-7A15-6322-87AADA38A59A}"/>
              </a:ext>
            </a:extLst>
          </p:cNvPr>
          <p:cNvSpPr txBox="1"/>
          <p:nvPr/>
        </p:nvSpPr>
        <p:spPr>
          <a:xfrm>
            <a:off x="6057900" y="3494287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-2 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4EBFCA-E2F7-92D9-F122-658E256F310C}"/>
              </a:ext>
            </a:extLst>
          </p:cNvPr>
          <p:cNvSpPr txBox="1"/>
          <p:nvPr/>
        </p:nvSpPr>
        <p:spPr>
          <a:xfrm>
            <a:off x="6096000" y="3929846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0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87F331-936A-0015-FAFB-0E6A035814B2}"/>
              </a:ext>
            </a:extLst>
          </p:cNvPr>
          <p:cNvSpPr txBox="1"/>
          <p:nvPr/>
        </p:nvSpPr>
        <p:spPr>
          <a:xfrm>
            <a:off x="6096000" y="4365405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2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543AF5A-BD46-196D-6636-F8F20E802DB5}"/>
              </a:ext>
            </a:extLst>
          </p:cNvPr>
          <p:cNvSpPr txBox="1"/>
          <p:nvPr/>
        </p:nvSpPr>
        <p:spPr>
          <a:xfrm>
            <a:off x="6096000" y="4795975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4 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B471C2-81A8-8777-E004-3038150A79B4}"/>
              </a:ext>
            </a:extLst>
          </p:cNvPr>
          <p:cNvSpPr txBox="1"/>
          <p:nvPr/>
        </p:nvSpPr>
        <p:spPr>
          <a:xfrm>
            <a:off x="8039100" y="3729791"/>
            <a:ext cx="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 m/s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16563D-A7B7-4E44-CCB1-E49CC0ECD9A8}"/>
              </a:ext>
            </a:extLst>
          </p:cNvPr>
          <p:cNvSpPr txBox="1"/>
          <p:nvPr/>
        </p:nvSpPr>
        <p:spPr>
          <a:xfrm>
            <a:off x="8039100" y="4151255"/>
            <a:ext cx="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 m/s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30917-9786-9D35-F923-9DC60890A3E1}"/>
              </a:ext>
            </a:extLst>
          </p:cNvPr>
          <p:cNvSpPr txBox="1"/>
          <p:nvPr/>
        </p:nvSpPr>
        <p:spPr>
          <a:xfrm>
            <a:off x="8039100" y="4580849"/>
            <a:ext cx="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 m/s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6C7F4F-5CBB-6DC9-006E-F746A01437D0}"/>
              </a:ext>
            </a:extLst>
          </p:cNvPr>
          <p:cNvSpPr txBox="1"/>
          <p:nvPr/>
        </p:nvSpPr>
        <p:spPr>
          <a:xfrm>
            <a:off x="9012655" y="3894397"/>
            <a:ext cx="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= 0</a:t>
            </a:r>
          </a:p>
        </p:txBody>
      </p:sp>
    </p:spTree>
    <p:extLst>
      <p:ext uri="{BB962C8B-B14F-4D97-AF65-F5344CB8AC3E}">
        <p14:creationId xmlns:p14="http://schemas.microsoft.com/office/powerpoint/2010/main" val="3863696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graph of a graph of a number of cars&#10;&#10;Description automatically generated with medium confidence">
            <a:extLst>
              <a:ext uri="{FF2B5EF4-FFF2-40B4-BE49-F238E27FC236}">
                <a16:creationId xmlns:a16="http://schemas.microsoft.com/office/drawing/2014/main" id="{FE7AC338-050F-3860-7EAE-5A98516C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60666"/>
            <a:ext cx="7772400" cy="6136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950C82-4CC9-DDAF-002D-6819CEAA97DE}"/>
              </a:ext>
            </a:extLst>
          </p:cNvPr>
          <p:cNvSpPr txBox="1"/>
          <p:nvPr/>
        </p:nvSpPr>
        <p:spPr>
          <a:xfrm>
            <a:off x="4343400" y="5317957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 Car!</a:t>
            </a:r>
          </a:p>
        </p:txBody>
      </p:sp>
    </p:spTree>
    <p:extLst>
      <p:ext uri="{BB962C8B-B14F-4D97-AF65-F5344CB8AC3E}">
        <p14:creationId xmlns:p14="http://schemas.microsoft.com/office/powerpoint/2010/main" val="3303757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graph of a graph of a number of cars&#10;&#10;Description automatically generated with medium confidence">
            <a:extLst>
              <a:ext uri="{FF2B5EF4-FFF2-40B4-BE49-F238E27FC236}">
                <a16:creationId xmlns:a16="http://schemas.microsoft.com/office/drawing/2014/main" id="{FE7AC338-050F-3860-7EAE-5A98516CDD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60666"/>
            <a:ext cx="7772400" cy="6136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3D7BC84-FEEA-909A-DECB-45CCBE17E066}"/>
              </a:ext>
            </a:extLst>
          </p:cNvPr>
          <p:cNvSpPr txBox="1"/>
          <p:nvPr/>
        </p:nvSpPr>
        <p:spPr>
          <a:xfrm>
            <a:off x="4217068" y="3028890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-10 m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7862FA-38E4-929B-CF47-3330FA821E34}"/>
              </a:ext>
            </a:extLst>
          </p:cNvPr>
          <p:cNvSpPr txBox="1"/>
          <p:nvPr/>
        </p:nvSpPr>
        <p:spPr>
          <a:xfrm>
            <a:off x="4217068" y="3465096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10 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39760C-9CC9-FB2B-B6D9-B401404534B0}"/>
              </a:ext>
            </a:extLst>
          </p:cNvPr>
          <p:cNvSpPr txBox="1"/>
          <p:nvPr/>
        </p:nvSpPr>
        <p:spPr>
          <a:xfrm>
            <a:off x="4223083" y="3913334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 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009E75-0007-109B-3E1E-F4522B0DA746}"/>
              </a:ext>
            </a:extLst>
          </p:cNvPr>
          <p:cNvSpPr txBox="1"/>
          <p:nvPr/>
        </p:nvSpPr>
        <p:spPr>
          <a:xfrm>
            <a:off x="4217068" y="4363002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50 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8AB2AA-C306-6965-B400-F1DA5BA6886A}"/>
              </a:ext>
            </a:extLst>
          </p:cNvPr>
          <p:cNvSpPr txBox="1"/>
          <p:nvPr/>
        </p:nvSpPr>
        <p:spPr>
          <a:xfrm>
            <a:off x="6065920" y="3228945"/>
            <a:ext cx="101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+20 m/s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EE3F85-0747-22DF-A6E3-7AEF46490C22}"/>
              </a:ext>
            </a:extLst>
          </p:cNvPr>
          <p:cNvSpPr txBox="1"/>
          <p:nvPr/>
        </p:nvSpPr>
        <p:spPr>
          <a:xfrm>
            <a:off x="6063917" y="3674007"/>
            <a:ext cx="101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+20 m/s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6EEDDA-C086-3DA6-F80C-1B79CFD0324D}"/>
              </a:ext>
            </a:extLst>
          </p:cNvPr>
          <p:cNvSpPr txBox="1"/>
          <p:nvPr/>
        </p:nvSpPr>
        <p:spPr>
          <a:xfrm>
            <a:off x="6051888" y="4113389"/>
            <a:ext cx="1012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+20 m/s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198E5F-717B-11C5-A523-D040BE183EF5}"/>
              </a:ext>
            </a:extLst>
          </p:cNvPr>
          <p:cNvSpPr txBox="1"/>
          <p:nvPr/>
        </p:nvSpPr>
        <p:spPr>
          <a:xfrm>
            <a:off x="7532771" y="3598277"/>
            <a:ext cx="854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= 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EDDE32-39EE-86BD-DB72-7E216FBE8894}"/>
              </a:ext>
            </a:extLst>
          </p:cNvPr>
          <p:cNvSpPr txBox="1"/>
          <p:nvPr/>
        </p:nvSpPr>
        <p:spPr>
          <a:xfrm>
            <a:off x="4343400" y="5317957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 Car!</a:t>
            </a:r>
          </a:p>
        </p:txBody>
      </p:sp>
    </p:spTree>
    <p:extLst>
      <p:ext uri="{BB962C8B-B14F-4D97-AF65-F5344CB8AC3E}">
        <p14:creationId xmlns:p14="http://schemas.microsoft.com/office/powerpoint/2010/main" val="140811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graph of a line of cars&#10;&#10;Description automatically generated">
            <a:extLst>
              <a:ext uri="{FF2B5EF4-FFF2-40B4-BE49-F238E27FC236}">
                <a16:creationId xmlns:a16="http://schemas.microsoft.com/office/drawing/2014/main" id="{B98526F3-6211-A76C-C753-244ABEB8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8557"/>
            <a:ext cx="7772400" cy="6080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696F1-34B6-279D-9E93-DF000C357964}"/>
              </a:ext>
            </a:extLst>
          </p:cNvPr>
          <p:cNvSpPr txBox="1"/>
          <p:nvPr/>
        </p:nvSpPr>
        <p:spPr>
          <a:xfrm>
            <a:off x="4561974" y="5618747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 Car!</a:t>
            </a:r>
          </a:p>
        </p:txBody>
      </p:sp>
    </p:spTree>
    <p:extLst>
      <p:ext uri="{BB962C8B-B14F-4D97-AF65-F5344CB8AC3E}">
        <p14:creationId xmlns:p14="http://schemas.microsoft.com/office/powerpoint/2010/main" val="3673769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graph of a line of cars&#10;&#10;Description automatically generated">
            <a:extLst>
              <a:ext uri="{FF2B5EF4-FFF2-40B4-BE49-F238E27FC236}">
                <a16:creationId xmlns:a16="http://schemas.microsoft.com/office/drawing/2014/main" id="{B98526F3-6211-A76C-C753-244ABEB8D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8557"/>
            <a:ext cx="7772400" cy="60808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5696F1-34B6-279D-9E93-DF000C357964}"/>
              </a:ext>
            </a:extLst>
          </p:cNvPr>
          <p:cNvSpPr txBox="1"/>
          <p:nvPr/>
        </p:nvSpPr>
        <p:spPr>
          <a:xfrm>
            <a:off x="4561974" y="5618747"/>
            <a:ext cx="30680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Track the FRONT of the Car!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980899-6F7B-0122-D8C6-A65F863B3E02}"/>
              </a:ext>
            </a:extLst>
          </p:cNvPr>
          <p:cNvSpPr txBox="1"/>
          <p:nvPr/>
        </p:nvSpPr>
        <p:spPr>
          <a:xfrm>
            <a:off x="4217068" y="3028890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-15 m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8FDBC2-E5D9-100C-0F04-BE2931340965}"/>
              </a:ext>
            </a:extLst>
          </p:cNvPr>
          <p:cNvSpPr txBox="1"/>
          <p:nvPr/>
        </p:nvSpPr>
        <p:spPr>
          <a:xfrm>
            <a:off x="4217068" y="3469627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-5 m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0F6EA9-8341-5C92-5E85-BA7DE97EF023}"/>
              </a:ext>
            </a:extLst>
          </p:cNvPr>
          <p:cNvSpPr txBox="1"/>
          <p:nvPr/>
        </p:nvSpPr>
        <p:spPr>
          <a:xfrm>
            <a:off x="4217068" y="3936832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10 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D525D0-54DB-5770-6093-022B57BB2EBF}"/>
              </a:ext>
            </a:extLst>
          </p:cNvPr>
          <p:cNvSpPr txBox="1"/>
          <p:nvPr/>
        </p:nvSpPr>
        <p:spPr>
          <a:xfrm>
            <a:off x="4217068" y="4404037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30 m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18D48A-DDAC-5AE6-034C-504B1C00D489}"/>
              </a:ext>
            </a:extLst>
          </p:cNvPr>
          <p:cNvSpPr txBox="1"/>
          <p:nvPr/>
        </p:nvSpPr>
        <p:spPr>
          <a:xfrm>
            <a:off x="6162172" y="3300350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+10 m/s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75FE2E-E063-3F7C-E77F-89AACDBB2326}"/>
              </a:ext>
            </a:extLst>
          </p:cNvPr>
          <p:cNvSpPr txBox="1"/>
          <p:nvPr/>
        </p:nvSpPr>
        <p:spPr>
          <a:xfrm>
            <a:off x="6162172" y="3752166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+15 m/s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F26ABE-0D9F-44D3-1D94-6A695D679B05}"/>
              </a:ext>
            </a:extLst>
          </p:cNvPr>
          <p:cNvSpPr txBox="1"/>
          <p:nvPr/>
        </p:nvSpPr>
        <p:spPr>
          <a:xfrm>
            <a:off x="6162172" y="4182390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+20 m/s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0D032F-02A4-ECB1-F949-3242C4F233AA}"/>
              </a:ext>
            </a:extLst>
          </p:cNvPr>
          <p:cNvSpPr txBox="1"/>
          <p:nvPr/>
        </p:nvSpPr>
        <p:spPr>
          <a:xfrm>
            <a:off x="4066674" y="4870320"/>
            <a:ext cx="1323473" cy="68225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0F126B-C8A4-13C7-9C33-92F22B18384A}"/>
              </a:ext>
            </a:extLst>
          </p:cNvPr>
          <p:cNvSpPr txBox="1"/>
          <p:nvPr/>
        </p:nvSpPr>
        <p:spPr>
          <a:xfrm>
            <a:off x="6162172" y="4621098"/>
            <a:ext cx="1084849" cy="68225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4FFEF3-E98A-2B61-F7C9-CDB586E0D21C}"/>
              </a:ext>
            </a:extLst>
          </p:cNvPr>
          <p:cNvSpPr txBox="1"/>
          <p:nvPr/>
        </p:nvSpPr>
        <p:spPr>
          <a:xfrm>
            <a:off x="6178214" y="4715902"/>
            <a:ext cx="1118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+25 m/s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B0DB25-1460-E4C0-BAE7-D7BA15B5A86A}"/>
              </a:ext>
            </a:extLst>
          </p:cNvPr>
          <p:cNvSpPr txBox="1"/>
          <p:nvPr/>
        </p:nvSpPr>
        <p:spPr>
          <a:xfrm>
            <a:off x="4235115" y="4966645"/>
            <a:ext cx="854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55 m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5B46A-623A-B222-2524-4B890D6B4C15}"/>
              </a:ext>
            </a:extLst>
          </p:cNvPr>
          <p:cNvSpPr txBox="1"/>
          <p:nvPr/>
        </p:nvSpPr>
        <p:spPr>
          <a:xfrm>
            <a:off x="7532770" y="3598277"/>
            <a:ext cx="1490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 = +5 m/s/s</a:t>
            </a:r>
          </a:p>
        </p:txBody>
      </p:sp>
    </p:spTree>
    <p:extLst>
      <p:ext uri="{BB962C8B-B14F-4D97-AF65-F5344CB8AC3E}">
        <p14:creationId xmlns:p14="http://schemas.microsoft.com/office/powerpoint/2010/main" val="44787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A026CA6-116A-124E-5D7E-66EA05CC3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88557"/>
            <a:ext cx="7772400" cy="6080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54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FC8A0E6-63D0-4F1E-DD45-A26792DCEE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462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AC952269-990F-47F0-3557-A02D95480A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18263"/>
            <a:ext cx="7772400" cy="602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376059"/>
      </p:ext>
    </p:extLst>
  </p:cSld>
  <p:clrMapOvr>
    <a:masterClrMapping/>
  </p:clrMapOvr>
</p:sld>
</file>

<file path=ppt/theme/theme1.xml><?xml version="1.0" encoding="utf-8"?>
<a:theme xmlns:a="http://schemas.openxmlformats.org/drawingml/2006/main" name="TornVTI">
  <a:themeElements>
    <a:clrScheme name="AnalogousFromDarkSeedLeftStep">
      <a:dk1>
        <a:srgbClr val="000000"/>
      </a:dk1>
      <a:lt1>
        <a:srgbClr val="FFFFFF"/>
      </a:lt1>
      <a:dk2>
        <a:srgbClr val="412524"/>
      </a:dk2>
      <a:lt2>
        <a:srgbClr val="E6E2E8"/>
      </a:lt2>
      <a:accent1>
        <a:srgbClr val="52B620"/>
      </a:accent1>
      <a:accent2>
        <a:srgbClr val="87AF13"/>
      </a:accent2>
      <a:accent3>
        <a:srgbClr val="B79F21"/>
      </a:accent3>
      <a:accent4>
        <a:srgbClr val="D56717"/>
      </a:accent4>
      <a:accent5>
        <a:srgbClr val="E72A29"/>
      </a:accent5>
      <a:accent6>
        <a:srgbClr val="D51765"/>
      </a:accent6>
      <a:hlink>
        <a:srgbClr val="BF553F"/>
      </a:hlink>
      <a:folHlink>
        <a:srgbClr val="7F7F7F"/>
      </a:folHlink>
    </a:clrScheme>
    <a:fontScheme name="Torn">
      <a:majorFont>
        <a:latin typeface="Impact"/>
        <a:ea typeface=""/>
        <a:cs typeface=""/>
      </a:majorFont>
      <a:minorFont>
        <a:latin typeface="Arial Nova Co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rnVTI" id="{D93270A2-BAD7-4DCC-9D1D-3427EACCFA88}" vid="{1B17486C-9B79-43FC-98F9-5BF7AA5600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148</Words>
  <Application>Microsoft Macintosh PowerPoint</Application>
  <PresentationFormat>Widescreen</PresentationFormat>
  <Paragraphs>39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Arial Nova Cond</vt:lpstr>
      <vt:lpstr>Impact</vt:lpstr>
      <vt:lpstr>TornVTI</vt:lpstr>
      <vt:lpstr>Tracking Position Velocity and Acceleration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Cox</dc:creator>
  <cp:lastModifiedBy>Noah Cox</cp:lastModifiedBy>
  <cp:revision>20</cp:revision>
  <dcterms:created xsi:type="dcterms:W3CDTF">2023-12-20T16:58:11Z</dcterms:created>
  <dcterms:modified xsi:type="dcterms:W3CDTF">2024-04-23T01:21:31Z</dcterms:modified>
</cp:coreProperties>
</file>