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80" r:id="rId12"/>
    <p:sldId id="275" r:id="rId13"/>
    <p:sldId id="276" r:id="rId14"/>
    <p:sldId id="277" r:id="rId15"/>
    <p:sldId id="278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1"/>
  </p:normalViewPr>
  <p:slideViewPr>
    <p:cSldViewPr snapToGrid="0">
      <p:cViewPr>
        <p:scale>
          <a:sx n="151" d="100"/>
          <a:sy n="151" d="100"/>
        </p:scale>
        <p:origin x="-928" y="-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36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24575,'0'25'0,"0"8"0,0 6 0,0 0 0,0-5 0,0-9 0,0-4 0,0-3 0,0-3 0,0-1 0,0-3 0,1-3 0,1-3 0,1-4 0,2-3 0,-1-1 0,1-3 0,1 1 0,0-1 0,1 0 0,2 1 0,2 0 0,1 1 0,0 1 0,0 0 0,1 2 0,-1-1 0,0 0 0,-1 2 0,0 0 0,1 0 0,1 0 0,3 0 0,0 0 0,-1 0 0,-1-1 0,-3 0 0,-1-1 0,-1 0 0,-1 2 0,0 0 0,-1 0 0,0 0 0,-1 0 0,-1 0 0,-1-2 0,-1-2 0,0-1 0,-4-3 0,0-2 0,-1-2 0,-1 0 0,1 3 0,-2 2 0,0 1 0,0-1 0,-2-5 0,-1-1 0,-1-4 0,0 1 0,1 3 0,2 3 0,0 4 0,3 2 0,0 0 0,1-2 0,-1 0 0,0-4 0,-1 0 0,1-1 0,0 1 0,1 4 0,1 5 0,0 9 0,0-2 0,0 7 0,0-6 0,0 2 0,1 2 0,1 0 0,0 1 0,2 0 0,-1 1 0,0-1 0,0 1 0,0-1 0,-1 1 0,0 0 0,1 2 0,0 2 0,0 0 0,0 0 0,1-2 0,-1-1 0,-1-1 0,1-2 0,-1 0 0,1-1 0,1 1 0,0 2 0,0-1 0,0 1 0,-1 1 0,-1 0 0,1 1 0,-1-1 0,0-1 0,1 1 0,-1 1 0,-1-1 0,1-1 0,-1-2 0,0-2 0,1-1 0,-1-1 0,1 3 0,0 1 0,-1 1 0,1-2 0,0-2 0,-1-4 0,0-5-1696,-12-15 0,8 8 0,-9-7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24575,'0'23'0,"0"7"0,0 9 0,0 4 0,0 3 0,0-1 0,0-3 0,0-4 0,0-5 0,0-6 0,0-2 0,0-3 0,0-4 0,0 0 0,0-1 0,0-3 0,0-1 0,0-3 0,0-2 0,0-1 0,0-2 0,0-2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4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24575,'15'0'0,"3"0"0,5 0 0,3 0 0,-1 0 0,-1 0 0,0 0 0,-4 0 0,1 0 0,0 0 0,-1 0 0,2 0 0,-3 3 0,-1 4 0,-2 3 0,-2 1 0,-3-1 0,-4 0 0,-3-2 0,-2 1 0,0 1 0,0 0 0,-1 0 0,0-2 0,-1-1 0,0-1 0,0 0 0,0 0 0,-1-1 0,-4 0 0,-6 0 0,-5 0 0,-5 2 0,-1 1 0,2 1 0,2 0 0,3-4 0,3 0 0,2-2 0,4-1 0,5-3 0,5-2 0,3 0 0,2 0 0,2 2 0,1 1 0,4 0 0,0 0 0,1 2 0,0 2 0,-1 3 0,-3 3 0,-3 1 0,-3-1 0,-2 1 0,-2 1 0,1 1 0,-3-1 0,0 0 0,-1 1 0,0-1 0,0-1 0,0-1 0,0-1 0,0 0 0,-1 0 0,-1-1 0,-4 0 0,-1 1 0,-3 1 0,0-2 0,1 0 0,0 0 0,-1-2 0,0 1 0,0-3 0,-1 0 0,0-1 0,0-1 0,-2-1 0,0-1 0,1 0 0,0 0 0,1 0 0,1 0 0,0 0 0,0 0 0,1 0 0,-1 0 0,0-1 0,0-2 0,1-1 0,1 0 0,1 0 0,1-1 0,0 0 0,-1-2 0,1 2 0,2 2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24575,'0'8'0,"0"1"0,0 0 0,0 2 0,0 2 0,0 0 0,0 1 0,0 0 0,0 2 0,0 0 0,0 2 0,0 0 0,0-2 0,0-1 0,0-2 0,0-1 0,0 1 0,0-1 0,0-1 0,0 0 0,0 0 0,0 0 0,0 1 0,0 2 0,0 0 0,0 2 0,0 0 0,0 1 0,0-1 0,0-1 0,0-1 0,0-2 0,0 0 0,0 1 0,0-2 0,0-1 0,0-1 0,0-1 0,0 0 0,0-4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4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24575,'3'-3'0,"4"0"0,4 3 0,2 0 0,1 0 0,1 0 0,0 0 0,-1 0 0,-1 0 0,0 0 0,3 0 0,0 0 0,3 1 0,0 3 0,0 2 0,1 2 0,-3 2 0,-1 0 0,-3 0 0,-3 0 0,-3 0 0,0 1 0,-2 1 0,0 1 0,-1 2 0,-1 1 0,-1 1 0,-1 2 0,-1 1 0,0 0 0,0 0 0,0-2 0,-3-3 0,-2 0 0,-4-3 0,-2 1 0,-2-2 0,1-2 0,-1-1 0,1-2 0,-2-1 0,-1 0 0,-1-2 0,0-2 0,1 1 0,1-2 0,3 0 0,1 0 0,0-1 0,2-4 0,-1-4 0,2-4 0,0-1 0,3 1 0,1 2 0,1 0 0,2 1 0,0 0 0,0 1 0,0 1 0,0 1 0,1 1 0,1 0 0,3-1 0,0 0 0,2 2 0,-1 1 0,0 3 0,1 0 0,0 1 0,1 0 0,0 0 0,0 0 0,-1 1 0,2 1 0,0 1 0,2 2 0,0 0 0,0 2 0,-1 1 0,-1 2 0,2 0 0,-1 2 0,-1 1 0,0-1 0,1 2 0,1 4 0,2 3 0,2 5 0,2 1 0,2 0 0,1-2 0,-1-3 0,-3-4 0,-4-8 0,-6-4 0,-2-5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24575,'0'7'0,"0"1"0,0 3 0,0 3 0,0 0 0,0 1 0,0-2 0,0-1 0,0 1 0,0-1 0,0 1 0,0 0 0,0 1 0,0 2 0,0 2 0,0 0 0,0-1 0,0 1 0,0 1 0,0 1 0,0 0 0,0-1 0,0-1 0,0 0 0,0-2 0,0-2 0,0 0 0,0-2 0,0 1 0,0-1 0,0-1 0,0-4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24575,'10'0'0,"0"0"0,2 0 0,0 0 0,-1 0 0,-1 0 0,1 0 0,0 0 0,2 0 0,-1 0 0,3 2 0,-1 2 0,1 4 0,-1 4 0,-3 2 0,0 2 0,-1 2 0,-1 0 0,-2 1 0,-1 1 0,-2 1 0,-1 1 0,-1 0 0,0-2 0,0-2 0,-1 0 0,0-1 0,-1-1 0,0-2 0,0 0 0,0 1 0,0 1 0,0 1 0,0-1 0,-2 2 0,-4-1 0,-3 0 0,-3 1 0,-2 0 0,-2-1 0,-2-1 0,-3-1 0,-1-4 0,1-4 0,2-4 0,3-3 0,-1 0 0,1 0 0,1 0 0,0-2 0,3-3 0,-1-4 0,1-2 0,2-1 0,2-1 0,3 1 0,2-2 0,1 0 0,2-2 0,0-2 0,0-1 0,0-1 0,0 0 0,3 0 0,4 2 0,3 2 0,3 3 0,-1 6 0,1 3 0,-1 3 0,1 1 0,-1 0 0,1 0 0,-1 0 0,0 1 0,1 2 0,-1 4 0,1 0 0,-1 3 0,0 0 0,1 0 0,-1 1 0,-1 0 0,-2-1 0,0 1 0,0 0 0,0-2 0,1 1 0,0 1 0,0 0 0,1 0 0,2 0 0,-1 0 0,0-2 0,-1 0 0,-2-1 0,0-2 0,-1 0 0,1-2 0,0 1 0,1-2 0,-1-1 0,1 0 0,1-1 0,1 2 0,0 1 0,-1 0 0,-4-1 0,-3-2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1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24575,'0'15'0,"0"11"0,0 15 0,0 11 0,0 5 0,0-2 0,0 1 0,0 0 0,0-1 0,0-2 0,0-7 0,0-7 0,1-7 0,1-5 0,0-4 0,1-3 0,-1-2 0,0-10 0,-1-3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1:0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 24575,'-5'-3'0,"-4"0"0,-5 3 0,-4 0 0,-3 0 0,4 0 0,-1 0 0,3 1 0,0 3 0,-1 5 0,-1 5 0,1 5 0,1 3 0,1-1 0,1 2 0,2 0 0,2-1 0,3 1 0,1 1 0,3 0 0,0 4 0,3 2 0,3 5 0,4 2 0,5-4 0,5-5 0,3-5 0,4-3 0,2-4 0,1-6 0,-2-4 0,0-4 0,0-2 0,-1-1 0,0-5 0,0-4 0,-1-6 0,-1-3 0,-2-2 0,-1 0 0,-2 0 0,-2 1 0,-4 1 0,-4 2 0,-2 0 0,-3 1 0,-1-1 0,-2 0 0,0-2 0,0-1 0,0 0 0,0-1 0,0 0 0,0 1 0,0-2 0,-2 1 0,-3 0 0,-3 2 0,-2 3 0,0 2 0,1 2 0,0 4 0,1 3 0,-1 4 0,-2 0 0,0 0 0,-2-1 0,1 0 0,6 1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37:1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24575,'9'0'0,"1"0"0,4 0 0,0 0 0,1 0 0,-2 0 0,2 0 0,1 0 0,3 0 0,5 0 0,-1 0 0,1 0 0,-4 0 0,-2 0 0,0 0 0,-1 0 0,1 0 0,-2 0 0,-2 0 0,0 0 0,-3 0 0,-2 0 0,-1 0 0,-1 0 0,-1 0 0,-1 0 0,3 0 0,0 0 0,0 1 0,-3 2 0,-2 0 0,-4 2 0,0 0 0,-1 1 0,0-1 0,1 1 0,-1 0 0,-1 0 0,1 1 0,-1 0 0,0 0 0,0-1 0,0 0 0,0 1 0,0-1 0,1 1 0,0-1 0,0-1 0,-1 0 0,-1 1 0,0 1 0,-2 0 0,1 2 0,-1 1 0,-1 0 0,1 0 0,0 0 0,-1 1 0,1-1 0,-1-2 0,2 0 0,1 2 0,-1 0 0,0 1 0,-1-3 0,3-1 0,-1 0 0,2-1 0,-2 1 0,1 1 0,1-2 0,-1 0 0,1 0 0,-1 0 0,0 0 0,1 2 0,0 0 0,1 0 0,-2 0 0,-2 2 0,0 1 0,-1 1 0,0-1 0,1 0 0,1-2 0,0-1 0,0 2 0,0-2 0,1-1 0,-1 1 0,1-1 0,0 0 0,-1 0 0,0 0 0,0-2 0,0 1 0,1-1 0,-1 1 0,0 0 0,0 1 0,0 0 0,1 1 0,0-1 0,0 1 0,0-1 0,0 0 0,0-2 0,1 0 0,-2 0 0,1 2 0,1-1 0,0-1 0,1-1 0,-1 0 0,-1 1 0,0 0 0,0 0 0,0-1 0,1-1 0,2-1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39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0 24575,'-20'0'0,"-10"0"0,-10 0 0,-10 0 0,-1 0 0,1 0 0,-4 0 0,6 0 0,0 0 0,4 0 0,5 0 0,0 1 0,5 5 0,1 7 0,2 7 0,3 7 0,4 5 0,6 1 0,7 0 0,6 3 0,4 1 0,9-1 0,12-2 0,11-8 0,10-4 0,2-6 0,0-8 0,-2-3 0,-5-4 0,-1-1 0,-4 0 0,-4 0 0,-1-2 0,-1-1 0,0-4 0,1-4 0,-1-5 0,1-3 0,-2-3 0,-5 1 0,-3 3 0,-4 3 0,-4 1 0,-1-4 0,0-8 0,0-12 0,2-4 0,0 2 0,-3 9 0,-1 13 0,-2 10 0,-2 9 0,1 8 0,-2 10 0,0 12 0,0 10 0,0 6 0,0 0 0,0-4 0,-2-7 0,1-3 0,-3-2 0,-1-1 0,1-3 0,1-3 0,1-5 0,1-1 0,-1-2 0,0-1 0,1 0 0,1 2 0,0-1 0,0-1 0,0-5 0,0-3 0,0-1 0,0 2 0,0 0 0,0-1 0,0-1 0,0 0 0,0-1 0,0 1 0,0-1 0,0 0 0,0 1 0,0-3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24575,'0'9'0,"0"9"0,0 12 0,0 7 0,0 10 0,0 3 0,0 4 0,0 1 0,0-6 0,0-4 0,0-9 0,0-5 0,2-5 0,-1-3 0,3 2 0,-1-3 0,-1 0 0,1-4 0,-2-4 0,1 0 0,1-2 0,-3-5 0,2-2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11 24575,'-11'0'0,"-1"0"0,-4 0 0,-2 0 0,-1 0 0,0 3 0,1 5 0,1 5 0,0 3 0,-1 2 0,2-1 0,1 1 0,2 2 0,2 0 0,1 4 0,2 1 0,3 3 0,0 3 0,1 2 0,1-2 0,0-3 0,1-1 0,2-1 0,0 1 0,0 0 0,1 1 0,4-1 0,6-1 0,6-3 0,6-5 0,3-5 0,3-5 0,-1-3 0,0-4 0,-2-1 0,-2-1 0,-2-3 0,-3-5 0,-2-6 0,-2-3 0,-2-1 0,0 0 0,-2 3 0,-1 2 0,-4 1 0,-3 0 0,-2 0 0,-1 1 0,0 1 0,0 0 0,0 1 0,0-3 0,-1-2 0,-2-2 0,-3-2 0,-2-3 0,-3-3 0,2 0 0,0-1 0,1 0 0,1 1 0,0 1 0,-2 0 0,-1 2 0,0 0 0,0 3 0,2 2 0,0 3 0,1 2 0,1 3 0,0 1 0,0 2 0,2 1 0,2 1 0,1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2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24575,'0'8'0,"0"1"0,0 0 0,0 3 0,0 4 0,0 3 0,0 3 0,0 1 0,0 1 0,0 0 0,0 0 0,0 0 0,0-2 0,0 1 0,0-1 0,0 2 0,-2 1 0,0 1 0,0 2 0,1-1 0,-1 0 0,0 1 0,0-3 0,-1-2 0,1-2 0,1-3 0,0-2 0,1-8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2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24575,'1'-10'0,"4"-1"0,5-2 0,2-1 0,0 4 0,-3 3 0,-3 3 0,1 4 0,2 0 0,2 0 0,3 0 0,3 0 0,3 0 0,2 0 0,-1 1 0,-1 1 0,0 4 0,-1 3 0,0 3 0,-3 1 0,-1-1 0,-3 1 0,1 1 0,0 2 0,-2 2 0,-1 2 0,-1-1 0,-3-2 0,-2 1 0,-1-2 0,-2-1 0,-1-1 0,0-1 0,0 0 0,0-1 0,0 1 0,0-1 0,-3 1 0,-3 1 0,-2 0 0,-3 1 0,1-1 0,1-2 0,0 1 0,0-2 0,-1-2 0,1-3 0,-1-2 0,0-1 0,0-2 0,-4-1 0,-2 0 0,-2 0 0,-1-4 0,-1-4 0,0-6 0,1-2 0,2 1 0,3 1 0,4 1 0,2 2 0,4 0 0,3 1 0,1 0 0,0 1 0,0 1 0,0 1 0,0-1 0,0 0 0,1 2 0,2 1 0,1 1 0,4 2 0,1 0 0,1 0 0,0 0 0,1 1 0,0 1 0,2 0 0,-3 0 0,1 0 0,-2 0 0,1 0 0,1 0 0,-2 0 0,0 1 0,-1 2 0,-2 2 0,1 3 0,-1 1 0,-1 2 0,0 1 0,-2-1 0,1-1 0,0-1 0,1-1 0,0 1 0,0 0 0,1-1 0,2 0 0,0 0 0,2 0 0,-1 1 0,0 0 0,0 0 0,1 0 0,1 0 0,1 0 0,1-1 0,0 2 0,-1-2 0,1 2 0,1-1 0,2 1 0,2 1 0,2-1 0,-3 0 0,-1-3 0,-1-2 0,-4-2 0,-4-1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24575,'0'6'0,"0"3"0,0 6 0,0 7 0,0 8 0,0 4 0,0 0 0,0-3 0,0-3 0,0-5 0,0-2 0,0-1 0,0 1 0,0 0 0,0 1 0,0-1 0,0-2 0,0-4 0,0-3 0,0-6 0,2 0 0,0 0 0,1 0 0,-1 1 0,1-1 0,0 3 0,1-2 0,-1-2 0,-1-3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8T13:40:3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24575,'7'0'0,"1"0"0,4-2 0,2 1 0,2-1 0,-1 1 0,2 0 0,-1 1 0,1 0 0,1 0 0,-2 0 0,-1 0 0,-1 2 0,-1 1 0,0 2 0,-1 1 0,0 0 0,1 0 0,-1 0 0,0 1 0,-2 0 0,-1 0 0,-1 0 0,-2 0 0,0 1 0,0-1 0,-1 2 0,0 1 0,1 1 0,0 1 0,0 0 0,-1 0 0,0 0 0,-1 1 0,0 0 0,-3-1 0,1 1 0,-2-1 0,0 1 0,0-1 0,0 1 0,0-1 0,0 1 0,0 1 0,0 0 0,0 1 0,-2-3 0,-1-2 0,-2-1 0,-1-2 0,-2-1 0,-1-3 0,-1-2 0,0 0 0,-3-1 0,0 0 0,-1 0 0,-1 0 0,4 0 0,0 0 0,0 0 0,0 0 0,-1 0 0,0 0 0,0 0 0,2 0 0,-1 0 0,1-4 0,2-1 0,2-3 0,4-3 0,1 1 0,0-1 0,1 1 0,0 0 0,0 0 0,0 0 0,0 3 0,0-2 0,1 1 0,1 0 0,1 1 0,1 0 0,1-1 0,-1 2 0,0 0 0,-1 0 0,1 1 0,2-1 0,-1 1 0,2-1 0,1 1 0,1-1 0,2-1 0,1 3 0,-2 1 0,-2 3 0,-1 0 0,-2 0 0,2 0 0,1 0 0,1 0 0,0 0 0,-1 0 0,0 0 0,0 0 0,0 0 0,0 0 0,0 0 0,0 0 0,0 0 0,0 1 0,0 2 0,1 1 0,0 3 0,0 1 0,2-1 0,0 2 0,-1-1 0,1 0 0,-1 0 0,-2-1 0,1-1 0,-2 1 0,1-1 0,-1-1 0,0 0 0,0 0 0,-1-1 0,0 1 0,-1-2 0,-1 0 0,1 1 0,1 0 0,0-1 0,0 2 0,0 0 0,1 2 0,-1 0 0,0 0 0,1-2 0,-1-1 0,0 1 0,-1-2 0,1 0 0,0-1 0,-2-1 0,1 1 0,-1-1 0,1 1 0,0-2 0,0 2 0,-2-2 0,-1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D057-4A02-5F44-B3AB-BF9C02E7318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33DB-11EF-0D4E-8109-F1A71993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33DB-11EF-0D4E-8109-F1A719936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9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FBC0-6845-B494-B028-D3FED62C5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88DD-ECAF-6EB1-397F-1828AA3C3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AD37-E246-9F00-6807-34C1B0FD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F1E78-A0BF-D9D3-8D0C-F2E9CFF4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3D682-A822-1346-04E2-60715852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E842-0F49-3E58-AF93-346C5C9B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3DE31-6E65-22E3-CB2B-D0A69EA0B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5864-FAAB-B588-88AD-77C06709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BA30-D28E-0BDA-6FCE-3EFE8852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5A01-51AA-31C3-904E-0DFFEF03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4DE41-9B09-47C1-F0D3-69DEFC3CA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ED86-9C9B-8AD4-71B6-534CF5ABB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EFB9-D4AF-E97F-DB66-1C41D284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27A5-B2B1-FBCA-6F6C-A91D6CD8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2A4F7-5DFB-BA40-FC15-65AA87E9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D52C-BF29-5CDA-E914-5B0C503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D2CB-13FF-72FB-F46C-C68F16F7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F82DA-8E8B-B3AF-7312-2093091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528A-6345-84FB-577A-AFB1B367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2795-055A-F986-DBB8-66B9928A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C077-43AD-6506-D3EA-82B4870A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E7087-E188-44A4-070F-61AD534EF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DE6CD-7149-AAD1-77AD-D451C9A8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3067-08BF-79A5-9B8B-122BD461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7EE8-A12F-803E-54D6-5E8D7243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4B2-0F8C-61D5-A916-E1D7B62F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CCA2B-2089-E70C-AB77-0B7DFC247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4264D-B56F-E230-85F5-096B27875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E3C9-7C19-507E-53EF-DD86FE4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4A757-F99D-5413-BB27-1FB5A9EB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B590D-701E-2EA8-ACAE-8728F423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523C-FD23-98FF-2D62-04908408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47F81-A9A9-0DAD-4A59-DD681D3D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B8707-4457-E359-032D-4BB19A91A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41D06-8228-F333-7EC6-34B74EB79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AA404-129D-E84A-79B6-D7C0FB8A7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E9D9E-0B50-331C-74FF-BBBE3CD5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2EA15-2DAC-39FB-A0D4-4CCD7850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851D8-47D1-7351-D13B-D588A99C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1ED5-D74C-99D6-75CB-09474ACF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2AD18-0EB1-D0D7-C04C-617CB7A8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EF212-DAB3-7FCD-7C29-9C9749ED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7359-1452-2326-223A-4F3347F3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E2D24-F59C-8F32-57A3-75245D96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C6D57-2F37-1AA8-86B5-F2F52414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6670A-4CBA-7B46-F553-59A5E1A6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7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B03-A2F0-A3D5-10B1-90287A4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CD5A-7792-A11A-89A2-B989AB4D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6C33F-24AE-2711-9FF8-51AB86AD5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E0900-02ED-AA48-F128-54097504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04550-26F4-3FA4-A631-B4E21002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431B3-4426-BD8B-5327-FCCD2C81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84AB-D225-0AFE-7A0E-0A89F445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67200-9B02-F4D2-EEAD-D591518F2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54276-F5C9-0914-DAA7-06C2AAB5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6E7BC-5126-D982-7648-2AF2A46A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DDBA-E25A-5A7E-9A56-281D7EEE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DBEE-E04C-6DC8-D97B-61D9B904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452F5-F1DC-02FF-AD97-326024A1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3C593-031E-9E46-FA91-A1EB4306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6163-BDAD-E64D-E366-F40AF3035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1D25-8592-B24C-9BF8-C7DC1AF153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4C32-4FB5-2D4C-F232-95916142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29BE3-F9A4-1492-7854-A470DBD2A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ADB7-92D7-394A-8E9E-ED062CAE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34" Type="http://schemas.openxmlformats.org/officeDocument/2006/relationships/customXml" Target="../ink/ink17.xml"/><Relationship Id="rId7" Type="http://schemas.openxmlformats.org/officeDocument/2006/relationships/image" Target="../media/image21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1.png"/><Relationship Id="rId30" Type="http://schemas.openxmlformats.org/officeDocument/2006/relationships/customXml" Target="../ink/ink15.xml"/><Relationship Id="rId35" Type="http://schemas.openxmlformats.org/officeDocument/2006/relationships/image" Target="../media/image35.png"/><Relationship Id="rId8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8C17C30C-AD79-F120-56CE-6D315792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0" y="643467"/>
            <a:ext cx="72587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lines and arrows&#10;&#10;Description automatically generated with medium confidence">
            <a:extLst>
              <a:ext uri="{FF2B5EF4-FFF2-40B4-BE49-F238E27FC236}">
                <a16:creationId xmlns:a16="http://schemas.microsoft.com/office/drawing/2014/main" id="{50770642-9D49-8702-556D-20AAB453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55" y="637903"/>
            <a:ext cx="7251090" cy="5740037"/>
          </a:xfrm>
          <a:prstGeom prst="rect">
            <a:avLst/>
          </a:prstGeom>
        </p:spPr>
      </p:pic>
      <p:pic>
        <p:nvPicPr>
          <p:cNvPr id="6" name="Picture 5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3872830C-CAF9-F5E3-9166-D06CD5A0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592" y="4343401"/>
            <a:ext cx="5020732" cy="1600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14511C-F148-6AB2-3537-62DE935701E6}"/>
              </a:ext>
            </a:extLst>
          </p:cNvPr>
          <p:cNvSpPr/>
          <p:nvPr/>
        </p:nvSpPr>
        <p:spPr>
          <a:xfrm>
            <a:off x="4280724" y="1900237"/>
            <a:ext cx="257175" cy="771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61813A-B310-54C2-903D-7EA704988EA2}"/>
              </a:ext>
            </a:extLst>
          </p:cNvPr>
          <p:cNvSpPr/>
          <p:nvPr/>
        </p:nvSpPr>
        <p:spPr>
          <a:xfrm rot="5400000">
            <a:off x="8751093" y="335755"/>
            <a:ext cx="371476" cy="12430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E484AF-C9D6-CAEA-FB9A-276D2DD8A24E}"/>
              </a:ext>
            </a:extLst>
          </p:cNvPr>
          <p:cNvSpPr/>
          <p:nvPr/>
        </p:nvSpPr>
        <p:spPr>
          <a:xfrm>
            <a:off x="5029199" y="1914525"/>
            <a:ext cx="257175" cy="771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E0A563-37C4-ED98-C744-4A357B006946}"/>
              </a:ext>
            </a:extLst>
          </p:cNvPr>
          <p:cNvSpPr txBox="1"/>
          <p:nvPr/>
        </p:nvSpPr>
        <p:spPr>
          <a:xfrm>
            <a:off x="5157786" y="1647485"/>
            <a:ext cx="16274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 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70E8D4-8992-D8D5-5A1E-A4E999DAC0DC}"/>
              </a:ext>
            </a:extLst>
          </p:cNvPr>
          <p:cNvSpPr txBox="1"/>
          <p:nvPr/>
        </p:nvSpPr>
        <p:spPr>
          <a:xfrm>
            <a:off x="3035756" y="1636650"/>
            <a:ext cx="16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3FEE40-2130-96D0-10FD-43E59686E6DF}"/>
              </a:ext>
            </a:extLst>
          </p:cNvPr>
          <p:cNvSpPr txBox="1"/>
          <p:nvPr/>
        </p:nvSpPr>
        <p:spPr>
          <a:xfrm>
            <a:off x="7128912" y="1324319"/>
            <a:ext cx="24294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Intermediate positions don’t matter</a:t>
            </a:r>
          </a:p>
        </p:txBody>
      </p:sp>
    </p:spTree>
    <p:extLst>
      <p:ext uri="{BB962C8B-B14F-4D97-AF65-F5344CB8AC3E}">
        <p14:creationId xmlns:p14="http://schemas.microsoft.com/office/powerpoint/2010/main" val="27000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C3D891D0-D7ED-9DF8-B8CE-71EA2D0B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5" y="643467"/>
            <a:ext cx="70076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and red sign with black text&#10;&#10;Description automatically generated">
            <a:extLst>
              <a:ext uri="{FF2B5EF4-FFF2-40B4-BE49-F238E27FC236}">
                <a16:creationId xmlns:a16="http://schemas.microsoft.com/office/drawing/2014/main" id="{6E983BB9-3411-6E33-CED5-49F4BF9C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13" y="643467"/>
            <a:ext cx="71195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yellow shirt&#10;&#10;Description automatically generated">
            <a:extLst>
              <a:ext uri="{FF2B5EF4-FFF2-40B4-BE49-F238E27FC236}">
                <a16:creationId xmlns:a16="http://schemas.microsoft.com/office/drawing/2014/main" id="{DAC583FD-436B-6704-CDBE-E093452F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23"/>
          <a:stretch/>
        </p:blipFill>
        <p:spPr>
          <a:xfrm>
            <a:off x="2490132" y="643467"/>
            <a:ext cx="7211736" cy="5600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C8352-9DAF-A539-6A42-54EF8423198D}"/>
              </a:ext>
            </a:extLst>
          </p:cNvPr>
          <p:cNvSpPr txBox="1"/>
          <p:nvPr/>
        </p:nvSpPr>
        <p:spPr>
          <a:xfrm>
            <a:off x="2731293" y="3059668"/>
            <a:ext cx="67294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was Usain Bolt’s Average Speed?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016C5-6CA8-7C76-E89F-E204E2D7D898}"/>
              </a:ext>
            </a:extLst>
          </p:cNvPr>
          <p:cNvSpPr/>
          <p:nvPr/>
        </p:nvSpPr>
        <p:spPr>
          <a:xfrm>
            <a:off x="2943225" y="3644443"/>
            <a:ext cx="6400800" cy="2141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D3BFC3B7-2D37-570D-2EC6-145D0E9F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9" y="3674500"/>
            <a:ext cx="3086100" cy="2260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8E63F-7963-B88B-D60F-2B406F8D51B0}"/>
              </a:ext>
            </a:extLst>
          </p:cNvPr>
          <p:cNvSpPr/>
          <p:nvPr/>
        </p:nvSpPr>
        <p:spPr>
          <a:xfrm>
            <a:off x="5123095" y="5203949"/>
            <a:ext cx="1945808" cy="3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F29032-E275-C43B-18AC-463CA422B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10302"/>
              </p:ext>
            </p:extLst>
          </p:nvPr>
        </p:nvGraphicFramePr>
        <p:xfrm>
          <a:off x="2117726" y="989647"/>
          <a:ext cx="328294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99">
                  <a:extLst>
                    <a:ext uri="{9D8B030D-6E8A-4147-A177-3AD203B41FA5}">
                      <a16:colId xmlns:a16="http://schemas.microsoft.com/office/drawing/2014/main" val="18360328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34544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Position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0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8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2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0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9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0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8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7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13905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4E97AC-0A14-DB83-CBDF-75D71C4C6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82487"/>
              </p:ext>
            </p:extLst>
          </p:nvPr>
        </p:nvGraphicFramePr>
        <p:xfrm>
          <a:off x="5400675" y="1208247"/>
          <a:ext cx="1843089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089">
                  <a:extLst>
                    <a:ext uri="{9D8B030D-6E8A-4147-A177-3AD203B41FA5}">
                      <a16:colId xmlns:a16="http://schemas.microsoft.com/office/drawing/2014/main" val="606458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(m/s)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1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3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6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1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0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36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6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429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98AA60-7ABF-542A-09A2-3C1532D2A9CB}"/>
                  </a:ext>
                </a:extLst>
              </p14:cNvPr>
              <p14:cNvContentPartPr/>
              <p14:nvPr/>
            </p14:nvContentPartPr>
            <p14:xfrm>
              <a:off x="6133013" y="1640453"/>
              <a:ext cx="123840" cy="20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98AA60-7ABF-542A-09A2-3C1532D2A9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4373" y="1631453"/>
                <a:ext cx="1414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2D06F1-E4AD-BA7F-BC33-B4D938380370}"/>
                  </a:ext>
                </a:extLst>
              </p14:cNvPr>
              <p14:cNvContentPartPr/>
              <p14:nvPr/>
            </p14:nvContentPartPr>
            <p14:xfrm>
              <a:off x="6172253" y="2009813"/>
              <a:ext cx="147600" cy="22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2D06F1-E4AD-BA7F-BC33-B4D9383803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3613" y="2000813"/>
                <a:ext cx="1652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F47A30-B1EB-5B2B-5A86-4B531D9E9BF1}"/>
                  </a:ext>
                </a:extLst>
              </p14:cNvPr>
              <p14:cNvContentPartPr/>
              <p14:nvPr/>
            </p14:nvContentPartPr>
            <p14:xfrm>
              <a:off x="6087653" y="2422733"/>
              <a:ext cx="251640" cy="236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F47A30-B1EB-5B2B-5A86-4B531D9E9B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9013" y="2413733"/>
                <a:ext cx="26928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FB97D42-7070-6C82-B62A-80086FFA7C88}"/>
              </a:ext>
            </a:extLst>
          </p:cNvPr>
          <p:cNvGrpSpPr/>
          <p:nvPr/>
        </p:nvGrpSpPr>
        <p:grpSpPr>
          <a:xfrm>
            <a:off x="6139493" y="2786333"/>
            <a:ext cx="237240" cy="237960"/>
            <a:chOff x="6139493" y="2786333"/>
            <a:chExt cx="23724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2C0BCC-3CAD-E7B5-A75B-7194990C39EF}"/>
                    </a:ext>
                  </a:extLst>
                </p14:cNvPr>
                <p14:cNvContentPartPr/>
                <p14:nvPr/>
              </p14:nvContentPartPr>
              <p14:xfrm>
                <a:off x="6139493" y="2790293"/>
                <a:ext cx="8640" cy="234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2C0BCC-3CAD-E7B5-A75B-7194990C39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0493" y="2781653"/>
                  <a:ext cx="26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23FAA8-73DD-A762-C432-D96588D78D46}"/>
                    </a:ext>
                  </a:extLst>
                </p14:cNvPr>
                <p14:cNvContentPartPr/>
                <p14:nvPr/>
              </p14:nvContentPartPr>
              <p14:xfrm>
                <a:off x="6251093" y="2786333"/>
                <a:ext cx="125640" cy="21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23FAA8-73DD-A762-C432-D96588D78D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42453" y="2777693"/>
                  <a:ext cx="14328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C8C426-C1D1-4D34-A617-FA1B92F308A3}"/>
              </a:ext>
            </a:extLst>
          </p:cNvPr>
          <p:cNvGrpSpPr/>
          <p:nvPr/>
        </p:nvGrpSpPr>
        <p:grpSpPr>
          <a:xfrm>
            <a:off x="6189893" y="3154613"/>
            <a:ext cx="322560" cy="210240"/>
            <a:chOff x="6189893" y="3154613"/>
            <a:chExt cx="3225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CAC5E4-0568-EE3D-5CE2-79FCCFCC2909}"/>
                    </a:ext>
                  </a:extLst>
                </p14:cNvPr>
                <p14:cNvContentPartPr/>
                <p14:nvPr/>
              </p14:nvContentPartPr>
              <p14:xfrm>
                <a:off x="6189893" y="3154613"/>
                <a:ext cx="7560" cy="21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CAC5E4-0568-EE3D-5CE2-79FCCFCC29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81253" y="3145973"/>
                  <a:ext cx="25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7ED176-3E20-5C9D-A6C1-A51BAB41A278}"/>
                    </a:ext>
                  </a:extLst>
                </p14:cNvPr>
                <p14:cNvContentPartPr/>
                <p14:nvPr/>
              </p14:nvContentPartPr>
              <p14:xfrm>
                <a:off x="6308333" y="3156773"/>
                <a:ext cx="204120" cy="19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7ED176-3E20-5C9D-A6C1-A51BAB41A2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9333" y="3147773"/>
                  <a:ext cx="22176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0DE373B-553F-B7B8-6966-B06BBC28FA83}"/>
                  </a:ext>
                </a:extLst>
              </p14:cNvPr>
              <p14:cNvContentPartPr/>
              <p14:nvPr/>
            </p14:nvContentPartPr>
            <p14:xfrm>
              <a:off x="6215453" y="3542693"/>
              <a:ext cx="9000" cy="167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0DE373B-553F-B7B8-6966-B06BBC28FA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6453" y="3534053"/>
                <a:ext cx="26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B18CBC-F84A-C411-EE5E-C7F79F287880}"/>
                  </a:ext>
                </a:extLst>
              </p14:cNvPr>
              <p14:cNvContentPartPr/>
              <p14:nvPr/>
            </p14:nvContentPartPr>
            <p14:xfrm>
              <a:off x="6363413" y="3535493"/>
              <a:ext cx="227520" cy="137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B18CBC-F84A-C411-EE5E-C7F79F2878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54413" y="3526493"/>
                <a:ext cx="2451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9A5B60D-9367-AC13-4F81-0A0A8E70964C}"/>
                  </a:ext>
                </a:extLst>
              </p14:cNvPr>
              <p14:cNvContentPartPr/>
              <p14:nvPr/>
            </p14:nvContentPartPr>
            <p14:xfrm>
              <a:off x="6192053" y="3918533"/>
              <a:ext cx="360" cy="189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9A5B60D-9367-AC13-4F81-0A0A8E7096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3053" y="3909533"/>
                <a:ext cx="180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125AAD-E4B1-B70A-6095-927C1C8E5380}"/>
                  </a:ext>
                </a:extLst>
              </p14:cNvPr>
              <p14:cNvContentPartPr/>
              <p14:nvPr/>
            </p14:nvContentPartPr>
            <p14:xfrm>
              <a:off x="6368813" y="3913493"/>
              <a:ext cx="132480" cy="16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125AAD-E4B1-B70A-6095-927C1C8E53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60173" y="3904493"/>
                <a:ext cx="1501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49F0BE8-C825-8301-DD65-F21F27D12894}"/>
              </a:ext>
            </a:extLst>
          </p:cNvPr>
          <p:cNvGrpSpPr/>
          <p:nvPr/>
        </p:nvGrpSpPr>
        <p:grpSpPr>
          <a:xfrm>
            <a:off x="6227333" y="4272053"/>
            <a:ext cx="281880" cy="203040"/>
            <a:chOff x="6227333" y="4272053"/>
            <a:chExt cx="28188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F16F65-8082-1A3D-92D4-04034A02BC8A}"/>
                    </a:ext>
                  </a:extLst>
                </p14:cNvPr>
                <p14:cNvContentPartPr/>
                <p14:nvPr/>
              </p14:nvContentPartPr>
              <p14:xfrm>
                <a:off x="6227333" y="4272053"/>
                <a:ext cx="360" cy="183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F16F65-8082-1A3D-92D4-04034A02BC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18693" y="4263053"/>
                  <a:ext cx="18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B63E1A-2620-0C58-FFDC-4C6DC15B22DA}"/>
                    </a:ext>
                  </a:extLst>
                </p14:cNvPr>
                <p14:cNvContentPartPr/>
                <p14:nvPr/>
              </p14:nvContentPartPr>
              <p14:xfrm>
                <a:off x="6355493" y="4294733"/>
                <a:ext cx="153720" cy="180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B63E1A-2620-0C58-FFDC-4C6DC15B22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46853" y="4285733"/>
                  <a:ext cx="1713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4A6955-0D20-1F09-E9A0-F493E05B181B}"/>
              </a:ext>
            </a:extLst>
          </p:cNvPr>
          <p:cNvGrpSpPr/>
          <p:nvPr/>
        </p:nvGrpSpPr>
        <p:grpSpPr>
          <a:xfrm>
            <a:off x="6257573" y="4638893"/>
            <a:ext cx="273600" cy="192600"/>
            <a:chOff x="6257573" y="4638893"/>
            <a:chExt cx="27360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B1D24F-E056-1B35-CE88-6B76A5B968BD}"/>
                    </a:ext>
                  </a:extLst>
                </p14:cNvPr>
                <p14:cNvContentPartPr/>
                <p14:nvPr/>
              </p14:nvContentPartPr>
              <p14:xfrm>
                <a:off x="6257573" y="4651133"/>
                <a:ext cx="360" cy="167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B1D24F-E056-1B35-CE88-6B76A5B968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48933" y="4642493"/>
                  <a:ext cx="18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009869-1003-B1B4-358E-05BCA3172FD3}"/>
                    </a:ext>
                  </a:extLst>
                </p14:cNvPr>
                <p14:cNvContentPartPr/>
                <p14:nvPr/>
              </p14:nvContentPartPr>
              <p14:xfrm>
                <a:off x="6356213" y="4638893"/>
                <a:ext cx="174960" cy="192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009869-1003-B1B4-358E-05BCA3172F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7213" y="4630253"/>
                  <a:ext cx="1926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C79DDF-C598-7E3B-0466-494FAF397401}"/>
              </a:ext>
            </a:extLst>
          </p:cNvPr>
          <p:cNvGrpSpPr/>
          <p:nvPr/>
        </p:nvGrpSpPr>
        <p:grpSpPr>
          <a:xfrm>
            <a:off x="6289253" y="5008253"/>
            <a:ext cx="266400" cy="246600"/>
            <a:chOff x="6289253" y="5008253"/>
            <a:chExt cx="2664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FCDED4-97D2-1250-9D7C-2AC333285D13}"/>
                    </a:ext>
                  </a:extLst>
                </p14:cNvPr>
                <p14:cNvContentPartPr/>
                <p14:nvPr/>
              </p14:nvContentPartPr>
              <p14:xfrm>
                <a:off x="6289253" y="5008253"/>
                <a:ext cx="5040" cy="246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FCDED4-97D2-1250-9D7C-2AC333285D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80613" y="4999253"/>
                  <a:ext cx="22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8A91AB-22E7-011C-5E59-FF9731E01DD1}"/>
                    </a:ext>
                  </a:extLst>
                </p14:cNvPr>
                <p14:cNvContentPartPr/>
                <p14:nvPr/>
              </p14:nvContentPartPr>
              <p14:xfrm>
                <a:off x="6393293" y="5044973"/>
                <a:ext cx="162360" cy="182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8A91AB-22E7-011C-5E59-FF9731E01D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84293" y="5035973"/>
                  <a:ext cx="180000" cy="19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72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text with red text&#10;&#10;Description automatically generated">
            <a:extLst>
              <a:ext uri="{FF2B5EF4-FFF2-40B4-BE49-F238E27FC236}">
                <a16:creationId xmlns:a16="http://schemas.microsoft.com/office/drawing/2014/main" id="{374449D2-B64B-B8BD-7B4C-30BCA815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text with red text&#10;&#10;Description automatically generated">
            <a:extLst>
              <a:ext uri="{FF2B5EF4-FFF2-40B4-BE49-F238E27FC236}">
                <a16:creationId xmlns:a16="http://schemas.microsoft.com/office/drawing/2014/main" id="{374449D2-B64B-B8BD-7B4C-30BCA815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70" cy="55710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37FFDC-4416-4310-AFF5-C86C0F2BCC54}"/>
              </a:ext>
            </a:extLst>
          </p:cNvPr>
          <p:cNvSpPr/>
          <p:nvPr/>
        </p:nvSpPr>
        <p:spPr>
          <a:xfrm>
            <a:off x="2928938" y="1042989"/>
            <a:ext cx="6257925" cy="451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670D3-F309-DA74-9C7F-81BFE9D700B7}"/>
              </a:ext>
            </a:extLst>
          </p:cNvPr>
          <p:cNvSpPr txBox="1"/>
          <p:nvPr/>
        </p:nvSpPr>
        <p:spPr>
          <a:xfrm>
            <a:off x="2852062" y="939492"/>
            <a:ext cx="6520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average speed and the average velocity give you the speed and velocity over the entire journey!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Instantaneous speed and instantaneous velocity give you speed and velocity over an increment of time in the journey!</a:t>
            </a:r>
          </a:p>
        </p:txBody>
      </p:sp>
    </p:spTree>
    <p:extLst>
      <p:ext uri="{BB962C8B-B14F-4D97-AF65-F5344CB8AC3E}">
        <p14:creationId xmlns:p14="http://schemas.microsoft.com/office/powerpoint/2010/main" val="181027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E1FC070-F072-801A-A9AE-F6CB9CC8E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0" y="643467"/>
            <a:ext cx="72824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paper with blue text and blue text&#10;&#10;Description automatically generated">
            <a:extLst>
              <a:ext uri="{FF2B5EF4-FFF2-40B4-BE49-F238E27FC236}">
                <a16:creationId xmlns:a16="http://schemas.microsoft.com/office/drawing/2014/main" id="{BA184963-D947-6144-09E3-07EB7240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8" y="643467"/>
            <a:ext cx="73545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and red text on a white background&#10;&#10;Description automatically generated">
            <a:extLst>
              <a:ext uri="{FF2B5EF4-FFF2-40B4-BE49-F238E27FC236}">
                <a16:creationId xmlns:a16="http://schemas.microsoft.com/office/drawing/2014/main" id="{C87BD623-066E-97A1-C0B1-944D95E5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43" y="596205"/>
            <a:ext cx="7214314" cy="56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th problem with a line and a person running&#10;&#10;Description automatically generated with medium confidence">
            <a:extLst>
              <a:ext uri="{FF2B5EF4-FFF2-40B4-BE49-F238E27FC236}">
                <a16:creationId xmlns:a16="http://schemas.microsoft.com/office/drawing/2014/main" id="{26D4ACD1-5EA5-8CD0-6551-1A7ED742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59" y="480060"/>
            <a:ext cx="7460881" cy="5778718"/>
          </a:xfrm>
          <a:prstGeom prst="rect">
            <a:avLst/>
          </a:prstGeom>
        </p:spPr>
      </p:pic>
      <p:pic>
        <p:nvPicPr>
          <p:cNvPr id="6" name="Picture 5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D29531AB-4F7E-3735-7248-DCE467437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3429000"/>
            <a:ext cx="3646488" cy="2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2A226AA5-88AB-5175-76F3-EF58DBAB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28" y="591968"/>
            <a:ext cx="7233944" cy="5674063"/>
          </a:xfrm>
          <a:prstGeom prst="rect">
            <a:avLst/>
          </a:prstGeom>
        </p:spPr>
      </p:pic>
      <p:pic>
        <p:nvPicPr>
          <p:cNvPr id="6" name="Picture 5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21014302-AF8B-B7B5-7A06-593ABEF6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475" y="4182542"/>
            <a:ext cx="5051425" cy="15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paper with red text&#10;&#10;Description automatically generated">
            <a:extLst>
              <a:ext uri="{FF2B5EF4-FFF2-40B4-BE49-F238E27FC236}">
                <a16:creationId xmlns:a16="http://schemas.microsoft.com/office/drawing/2014/main" id="{43BEAD2F-D038-3860-7B44-4A0D1C29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11" y="551607"/>
            <a:ext cx="7329676" cy="57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th problem with a line and a person running&#10;&#10;Description automatically generated with medium confidence">
            <a:extLst>
              <a:ext uri="{FF2B5EF4-FFF2-40B4-BE49-F238E27FC236}">
                <a16:creationId xmlns:a16="http://schemas.microsoft.com/office/drawing/2014/main" id="{61761356-AFA3-E36C-CFC5-FA2DE64F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20" y="480060"/>
            <a:ext cx="7293359" cy="5755303"/>
          </a:xfrm>
          <a:prstGeom prst="rect">
            <a:avLst/>
          </a:prstGeom>
        </p:spPr>
      </p:pic>
      <p:pic>
        <p:nvPicPr>
          <p:cNvPr id="6" name="Picture 5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2672B142-48A7-DCBE-4E4E-A5687403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37" y="3429000"/>
            <a:ext cx="5688013" cy="19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F8BEF-5D94-10AC-E0B2-258E0C54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73" y="641164"/>
            <a:ext cx="7156253" cy="55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6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89</Words>
  <Application>Microsoft Macintosh PowerPoint</Application>
  <PresentationFormat>Widescreen</PresentationFormat>
  <Paragraphs>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Cox</dc:creator>
  <cp:lastModifiedBy>Noah Cox</cp:lastModifiedBy>
  <cp:revision>20</cp:revision>
  <dcterms:created xsi:type="dcterms:W3CDTF">2023-12-20T13:38:04Z</dcterms:created>
  <dcterms:modified xsi:type="dcterms:W3CDTF">2024-03-18T13:41:08Z</dcterms:modified>
</cp:coreProperties>
</file>