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wDIGn7i9OXuErbM5HAIBEfN3t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69"/>
  </p:normalViewPr>
  <p:slideViewPr>
    <p:cSldViewPr snapToGrid="0">
      <p:cViewPr varScale="1">
        <p:scale>
          <a:sx n="106" d="100"/>
          <a:sy n="106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a2d97af14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2a2d97af14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2d97af143_1_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2a2d97af143_1_0"/>
          <p:cNvSpPr txBox="1">
            <a:spLocks noGrp="1"/>
          </p:cNvSpPr>
          <p:nvPr>
            <p:ph type="ctrTitle"/>
          </p:nvPr>
        </p:nvSpPr>
        <p:spPr>
          <a:xfrm>
            <a:off x="6687737" y="1384296"/>
            <a:ext cx="46053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5000" dirty="0">
                <a:solidFill>
                  <a:schemeClr val="lt1"/>
                </a:solidFill>
              </a:rPr>
              <a:t>My Solar System</a:t>
            </a:r>
            <a:endParaRPr dirty="0"/>
          </a:p>
        </p:txBody>
      </p:sp>
      <p:sp>
        <p:nvSpPr>
          <p:cNvPr id="98" name="Google Shape;98;g2a2d97af143_1_0"/>
          <p:cNvSpPr txBox="1">
            <a:spLocks noGrp="1"/>
          </p:cNvSpPr>
          <p:nvPr>
            <p:ph type="subTitle" idx="1"/>
          </p:nvPr>
        </p:nvSpPr>
        <p:spPr>
          <a:xfrm>
            <a:off x="6687737" y="3863971"/>
            <a:ext cx="46053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 sz="2000" dirty="0">
                <a:solidFill>
                  <a:schemeClr val="lt1"/>
                </a:solidFill>
              </a:rPr>
              <a:t>Sam Pell</a:t>
            </a:r>
            <a:endParaRPr dirty="0"/>
          </a:p>
        </p:txBody>
      </p:sp>
      <p:pic>
        <p:nvPicPr>
          <p:cNvPr id="99" name="Google Shape;99;g2a2d97af143_1_0"/>
          <p:cNvPicPr preferRelativeResize="0"/>
          <p:nvPr/>
        </p:nvPicPr>
        <p:blipFill rotWithShape="1">
          <a:blip r:embed="rId3">
            <a:alphaModFix/>
          </a:blip>
          <a:srcRect l="6991" r="8162"/>
          <a:stretch/>
        </p:blipFill>
        <p:spPr>
          <a:xfrm>
            <a:off x="473874" y="1057275"/>
            <a:ext cx="5917401" cy="474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2a2d97af143_1_0"/>
          <p:cNvSpPr/>
          <p:nvPr/>
        </p:nvSpPr>
        <p:spPr>
          <a:xfrm>
            <a:off x="126150" y="331761"/>
            <a:ext cx="11939700" cy="6627600"/>
          </a:xfrm>
          <a:prstGeom prst="rect">
            <a:avLst/>
          </a:pr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2a2d97af143_1_0"/>
          <p:cNvSpPr/>
          <p:nvPr/>
        </p:nvSpPr>
        <p:spPr>
          <a:xfrm>
            <a:off x="602461" y="1197769"/>
            <a:ext cx="10987200" cy="4462500"/>
          </a:xfrm>
          <a:prstGeom prst="rect">
            <a:avLst/>
          </a:pr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7" name="Google Shape;107;p2" descr="Red full moon"/>
          <p:cNvPicPr preferRelativeResize="0"/>
          <p:nvPr/>
        </p:nvPicPr>
        <p:blipFill rotWithShape="1">
          <a:blip r:embed="rId3">
            <a:alphaModFix/>
          </a:blip>
          <a:srcRect r="15616" b="-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"/>
          <p:cNvSpPr/>
          <p:nvPr/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9000">
                <a:srgbClr val="000000">
                  <a:alpha val="37647"/>
                </a:srgbClr>
              </a:gs>
              <a:gs pos="35000">
                <a:srgbClr val="000000">
                  <a:alpha val="77647"/>
                </a:srgbClr>
              </a:gs>
              <a:gs pos="58000">
                <a:schemeClr val="dk1"/>
              </a:gs>
              <a:gs pos="100000">
                <a:schemeClr val="dk1"/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/>
              <a:t>Planet order from CLOSEST to FURTHEST from our Sun</a:t>
            </a:r>
            <a:endParaRPr/>
          </a:p>
        </p:txBody>
      </p:sp>
      <p:sp>
        <p:nvSpPr>
          <p:cNvPr id="110" name="Google Shape;110;p2"/>
          <p:cNvSpPr/>
          <p:nvPr/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371094" y="2718054"/>
            <a:ext cx="3438906" cy="320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1.) Arrakis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2.) Endor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3.) Gallifrey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4.) Krypton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5.) Miller’s Planet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/>
          <p:nvPr/>
        </p:nvSpPr>
        <p:spPr>
          <a:xfrm>
            <a:off x="0" y="12032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Parameters that were received</a:t>
            </a:r>
            <a:endParaRPr dirty="0"/>
          </a:p>
        </p:txBody>
      </p:sp>
      <p:sp>
        <p:nvSpPr>
          <p:cNvPr id="119" name="Google Shape;119;p3"/>
          <p:cNvSpPr txBox="1">
            <a:spLocks noGrp="1"/>
          </p:cNvSpPr>
          <p:nvPr>
            <p:ph type="body" idx="1"/>
          </p:nvPr>
        </p:nvSpPr>
        <p:spPr>
          <a:xfrm>
            <a:off x="4220025" y="3514435"/>
            <a:ext cx="3427200" cy="32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dirty="0"/>
              <a:t>Therefore, our planets orbits from MOST ELLIPTICAL to LEAST ELLIPTICAL are…</a:t>
            </a:r>
            <a:endParaRPr dirty="0"/>
          </a:p>
          <a:p>
            <a:pPr marL="45720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-"/>
            </a:pPr>
            <a:r>
              <a:rPr lang="en-US" sz="2000" dirty="0"/>
              <a:t>Arrakis</a:t>
            </a:r>
            <a:endParaRPr sz="2000" dirty="0"/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 sz="2000" dirty="0"/>
              <a:t>Miller’s Planet </a:t>
            </a:r>
            <a:endParaRPr sz="2000" dirty="0"/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 sz="2000" dirty="0"/>
              <a:t>Endor </a:t>
            </a:r>
            <a:endParaRPr sz="2000" dirty="0"/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 sz="2000" dirty="0" err="1"/>
              <a:t>Gallifrey</a:t>
            </a:r>
            <a:r>
              <a:rPr lang="en-US" sz="2000" dirty="0"/>
              <a:t> </a:t>
            </a:r>
            <a:endParaRPr sz="2000" dirty="0"/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-US" sz="2000" dirty="0"/>
              <a:t>Krypton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  <p:cxnSp>
        <p:nvCxnSpPr>
          <p:cNvPr id="120" name="Google Shape;120;p3"/>
          <p:cNvCxnSpPr/>
          <p:nvPr/>
        </p:nvCxnSpPr>
        <p:spPr>
          <a:xfrm>
            <a:off x="8129871" y="1412488"/>
            <a:ext cx="0" cy="365760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3"/>
          <p:cNvSpPr txBox="1"/>
          <p:nvPr/>
        </p:nvSpPr>
        <p:spPr>
          <a:xfrm>
            <a:off x="4220004" y="57213"/>
            <a:ext cx="3197700" cy="3247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ELLIPTICAL ORBIT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1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5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2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3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4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 ELLIPTICAL ORBIT</a:t>
            </a:r>
            <a:endParaRPr dirty="0"/>
          </a:p>
        </p:txBody>
      </p:sp>
      <p:sp>
        <p:nvSpPr>
          <p:cNvPr id="122" name="Google Shape;122;p3"/>
          <p:cNvSpPr txBox="1"/>
          <p:nvPr/>
        </p:nvSpPr>
        <p:spPr>
          <a:xfrm>
            <a:off x="8630175" y="57225"/>
            <a:ext cx="3197700" cy="32717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Orbital Periods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1 = 3 Earth Years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2 = 5.5 Earth Years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3 = 6.5 Earth Years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4 = 10.3 Earth Years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Planet 5 = 17.1 Earth Years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 = 15.5 Solar Masses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 txBox="1"/>
          <p:nvPr/>
        </p:nvSpPr>
        <p:spPr>
          <a:xfrm>
            <a:off x="8515365" y="3529013"/>
            <a:ext cx="3427281" cy="3218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Therefore, the orbital period for each planet is…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Arrakis = 3 Earth Years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Endor = 5.5 Earth Years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Gallifrey = 6.5 Earth Years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Krypton = 10.3 Earth Years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Miller’s Planet = 17.1 Earth Years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4"/>
          <p:cNvSpPr txBox="1">
            <a:spLocks noGrp="1"/>
          </p:cNvSpPr>
          <p:nvPr>
            <p:ph type="body" idx="1"/>
          </p:nvPr>
        </p:nvSpPr>
        <p:spPr>
          <a:xfrm>
            <a:off x="838200" y="3146400"/>
            <a:ext cx="4391025" cy="2454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866" t="-153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 </a:t>
            </a:r>
            <a:endParaRPr dirty="0"/>
          </a:p>
        </p:txBody>
      </p:sp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4391100" cy="13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 dirty="0">
                <a:solidFill>
                  <a:schemeClr val="lt1"/>
                </a:solidFill>
              </a:rPr>
              <a:t>Arrakis</a:t>
            </a:r>
            <a:endParaRPr dirty="0"/>
          </a:p>
        </p:txBody>
      </p:sp>
      <p:pic>
        <p:nvPicPr>
          <p:cNvPr id="132" name="Google Shape;132;p4"/>
          <p:cNvPicPr preferRelativeResize="0"/>
          <p:nvPr/>
        </p:nvPicPr>
        <p:blipFill rotWithShape="1">
          <a:blip r:embed="rId5">
            <a:alphaModFix/>
          </a:blip>
          <a:srcRect r="2066" b="-2"/>
          <a:stretch/>
        </p:blipFill>
        <p:spPr>
          <a:xfrm>
            <a:off x="6821620" y="1429488"/>
            <a:ext cx="3809734" cy="39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952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59713" y="1660857"/>
            <a:ext cx="3497262" cy="349726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5"/>
          <p:cNvSpPr txBox="1"/>
          <p:nvPr/>
        </p:nvSpPr>
        <p:spPr>
          <a:xfrm>
            <a:off x="838200" y="3146400"/>
            <a:ext cx="4391025" cy="24543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866" t="-153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6143625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Endor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6"/>
          <p:cNvSpPr txBox="1">
            <a:spLocks noGrp="1"/>
          </p:cNvSpPr>
          <p:nvPr>
            <p:ph type="body" idx="1"/>
          </p:nvPr>
        </p:nvSpPr>
        <p:spPr>
          <a:xfrm>
            <a:off x="838200" y="3146400"/>
            <a:ext cx="4391025" cy="2454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866" t="-153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 </a:t>
            </a:r>
            <a:endParaRPr/>
          </a:p>
        </p:txBody>
      </p:sp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6143625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Gallifrey</a:t>
            </a:r>
            <a:endParaRPr sz="4000">
              <a:solidFill>
                <a:schemeClr val="lt1"/>
              </a:solidFill>
            </a:endParaRPr>
          </a:p>
        </p:txBody>
      </p:sp>
      <p:pic>
        <p:nvPicPr>
          <p:cNvPr id="150" name="Google Shape;150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97953" y="1955686"/>
            <a:ext cx="5666090" cy="32763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7"/>
          <p:cNvSpPr txBox="1">
            <a:spLocks noGrp="1"/>
          </p:cNvSpPr>
          <p:nvPr>
            <p:ph type="body" idx="1"/>
          </p:nvPr>
        </p:nvSpPr>
        <p:spPr>
          <a:xfrm>
            <a:off x="838200" y="3146400"/>
            <a:ext cx="4391025" cy="2454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866" t="-153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 </a:t>
            </a:r>
            <a:endParaRPr/>
          </a:p>
        </p:txBody>
      </p:sp>
      <p:sp>
        <p:nvSpPr>
          <p:cNvPr id="158" name="Google Shape;158;p7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6143625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Krypton</a:t>
            </a:r>
            <a:endParaRPr/>
          </a:p>
        </p:txBody>
      </p:sp>
      <p:pic>
        <p:nvPicPr>
          <p:cNvPr id="159" name="Google Shape;159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60080" y="1165859"/>
            <a:ext cx="3558540" cy="5165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/>
          <p:cNvSpPr txBox="1"/>
          <p:nvPr/>
        </p:nvSpPr>
        <p:spPr>
          <a:xfrm>
            <a:off x="838200" y="3146400"/>
            <a:ext cx="4391025" cy="2454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866" t="-153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7" name="Google Shape;167;p8"/>
          <p:cNvSpPr txBox="1">
            <a:spLocks noGrp="1"/>
          </p:cNvSpPr>
          <p:nvPr>
            <p:ph type="title"/>
          </p:nvPr>
        </p:nvSpPr>
        <p:spPr>
          <a:xfrm>
            <a:off x="838200" y="1641752"/>
            <a:ext cx="6143625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>
                <a:solidFill>
                  <a:schemeClr val="lt1"/>
                </a:solidFill>
              </a:rPr>
              <a:t>Miller’s Planet</a:t>
            </a:r>
            <a:endParaRPr/>
          </a:p>
        </p:txBody>
      </p:sp>
      <p:pic>
        <p:nvPicPr>
          <p:cNvPr id="168" name="Google Shape;168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21426" y="1641752"/>
            <a:ext cx="5768644" cy="3485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/>
          <p:nvPr/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 txBox="1"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Summary:</a:t>
            </a:r>
            <a:endParaRPr/>
          </a:p>
        </p:txBody>
      </p:sp>
      <p:sp>
        <p:nvSpPr>
          <p:cNvPr id="175" name="Google Shape;175;p9"/>
          <p:cNvSpPr txBox="1">
            <a:spLocks noGrp="1"/>
          </p:cNvSpPr>
          <p:nvPr>
            <p:ph type="body" idx="1"/>
          </p:nvPr>
        </p:nvSpPr>
        <p:spPr>
          <a:xfrm>
            <a:off x="4380855" y="1412489"/>
            <a:ext cx="3517273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b="1" dirty="0"/>
              <a:t>Most to Least Elliptical</a:t>
            </a:r>
            <a:endParaRPr dirty="0"/>
          </a:p>
          <a:p>
            <a:pPr marL="34290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/>
              <a:t>Arrakis: 0.308</a:t>
            </a:r>
            <a:endParaRPr lang="en-US" dirty="0"/>
          </a:p>
          <a:p>
            <a:pPr marL="34290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/>
              <a:t>Miller’s Planet: 0.285</a:t>
            </a:r>
            <a:endParaRPr lang="en-US" dirty="0"/>
          </a:p>
          <a:p>
            <a:pPr marL="34290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/>
              <a:t>Endor: 0.167</a:t>
            </a:r>
            <a:endParaRPr lang="en-US" dirty="0"/>
          </a:p>
          <a:p>
            <a:pPr marL="34290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 err="1"/>
              <a:t>Gallifrey</a:t>
            </a:r>
            <a:r>
              <a:rPr lang="en-US" sz="2000" dirty="0"/>
              <a:t>: 0.103</a:t>
            </a:r>
            <a:endParaRPr lang="en-US" dirty="0"/>
          </a:p>
          <a:p>
            <a:pPr marL="34290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/>
              <a:t>Krypton: 0.042</a:t>
            </a:r>
            <a:endParaRPr dirty="0"/>
          </a:p>
          <a:p>
            <a:pPr marL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  <p:cxnSp>
        <p:nvCxnSpPr>
          <p:cNvPr id="176" name="Google Shape;176;p9"/>
          <p:cNvCxnSpPr/>
          <p:nvPr/>
        </p:nvCxnSpPr>
        <p:spPr>
          <a:xfrm>
            <a:off x="8129871" y="1412488"/>
            <a:ext cx="0" cy="365760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7" name="Google Shape;177;p9"/>
          <p:cNvSpPr txBox="1"/>
          <p:nvPr/>
        </p:nvSpPr>
        <p:spPr>
          <a:xfrm>
            <a:off x="8451604" y="1412489"/>
            <a:ext cx="3197701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Distance: From Closest to Furthest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Arrakis: 5.2 AU</a:t>
            </a:r>
            <a:endParaRPr lang="en-US" dirty="0">
              <a:ea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Endor: 7.8 AU</a:t>
            </a:r>
            <a:endParaRPr lang="en-US" dirty="0">
              <a:ea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Gallifrey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8.7 AU</a:t>
            </a:r>
            <a:endParaRPr lang="en-US" dirty="0">
              <a:ea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Krypton: 11.8 AU</a:t>
            </a:r>
            <a:endParaRPr lang="en-US" dirty="0">
              <a:ea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Tx/>
              <a:buChar char="-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Miller’s Planet: 16.5 AU</a:t>
            </a:r>
            <a:endParaRPr dirty="0"/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205</Words>
  <Application>Microsoft Macintosh PowerPoint</Application>
  <PresentationFormat>Widescreen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Office Theme</vt:lpstr>
      <vt:lpstr>My Solar System</vt:lpstr>
      <vt:lpstr>Planet order from CLOSEST to FURTHEST from our Sun</vt:lpstr>
      <vt:lpstr>Parameters that were received</vt:lpstr>
      <vt:lpstr>Arrakis</vt:lpstr>
      <vt:lpstr>Endor</vt:lpstr>
      <vt:lpstr>Gallifrey</vt:lpstr>
      <vt:lpstr>Krypton</vt:lpstr>
      <vt:lpstr>Miller’s Planet</vt:lpstr>
      <vt:lpstr>Summary: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Solar System</dc:title>
  <dc:creator>Cox, Noah</dc:creator>
  <cp:lastModifiedBy>Noah Cox</cp:lastModifiedBy>
  <cp:revision>7</cp:revision>
  <dcterms:created xsi:type="dcterms:W3CDTF">2023-05-30T15:10:01Z</dcterms:created>
  <dcterms:modified xsi:type="dcterms:W3CDTF">2024-05-08T18:10:11Z</dcterms:modified>
</cp:coreProperties>
</file>